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4A47A-9CC0-4E76-9F89-7A17B0151040}" type="datetimeFigureOut">
              <a:rPr kumimoji="1" lang="ja-JP" altLang="en-US" smtClean="0"/>
              <a:pPr/>
              <a:t>2012/5/8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839F0-1A3D-4309-839C-2A771F878B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839F0-1A3D-4309-839C-2A771F878B8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2012/5/8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2012/5/8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2012/5/8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2012/5/8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2012/5/8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2012/5/8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2012/5/8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2012/5/8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2012/5/8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2012/5/8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2012/5/8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2012/5/8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C:\Users\Yukiko Asano\AppData\Local\Microsoft\Windows\Temporary Internet Files\Content.IE5\D6VMYGDV\MC900423171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8057" y="2949238"/>
            <a:ext cx="1827886" cy="1827886"/>
          </a:xfrm>
          <a:prstGeom prst="rect">
            <a:avLst/>
          </a:prstGeom>
          <a:noFill/>
        </p:spPr>
      </p:pic>
      <p:pic>
        <p:nvPicPr>
          <p:cNvPr id="7" name="Picture 2" descr="C:\Users\Yukiko Asano\AppData\Local\Microsoft\Windows\Temporary Internet Files\Content.IE5\D6VMYGDV\MC900423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949238"/>
            <a:ext cx="1827886" cy="1827886"/>
          </a:xfrm>
          <a:prstGeom prst="rect">
            <a:avLst/>
          </a:prstGeom>
          <a:noFill/>
        </p:spPr>
      </p:pic>
      <p:pic>
        <p:nvPicPr>
          <p:cNvPr id="8" name="Picture 2" descr="C:\Users\Yukiko Asano\AppData\Local\Microsoft\Windows\Temporary Internet Files\Content.IE5\D6VMYGDV\MC900423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949238"/>
            <a:ext cx="1827886" cy="1827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autoRev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7" dur="1000" autoRev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0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15" dur="10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10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0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23" dur="10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10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</Words>
  <Application>Microsoft Office PowerPoint</Application>
  <PresentationFormat>画面に合わせる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2012-05-08T12:04:32Z</dcterms:created>
  <dcterms:modified xsi:type="dcterms:W3CDTF">2012-05-08T12:04:41Z</dcterms:modified>
</cp:coreProperties>
</file>