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40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4A47A-9CC0-4E76-9F89-7A17B0151040}" type="datetimeFigureOut">
              <a:rPr kumimoji="1" lang="ja-JP" altLang="en-US" smtClean="0"/>
              <a:pPr/>
              <a:t>2012/4/27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5839F0-1A3D-4309-839C-2A771F878B8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839F0-1A3D-4309-839C-2A771F878B89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2012/4/27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2012/4/27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2012/4/27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2012/4/27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2012/4/27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2012/4/27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2012/4/27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2012/4/27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2012/4/27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2012/4/27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2012/4/27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29D57-B49B-4C02-9F5D-974A732A46D6}" type="datetimeFigureOut">
              <a:rPr kumimoji="1" lang="ja-JP" altLang="en-US" smtClean="0"/>
              <a:pPr/>
              <a:t>2012/4/27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ja-JP" altLang="en-US" dirty="0" smtClean="0"/>
              <a:t>文章の中の</a:t>
            </a:r>
            <a:r>
              <a:rPr lang="en-US" altLang="ja-JP" dirty="0" smtClean="0"/>
              <a:t>1</a:t>
            </a:r>
            <a:r>
              <a:rPr lang="ja-JP" altLang="en-US" dirty="0" smtClean="0"/>
              <a:t>文字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80078" y="1641679"/>
            <a:ext cx="216024" cy="49244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3200" dirty="0" smtClean="0"/>
              <a:t>2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5" grpId="1"/>
      <p:bldP spid="5" grpId="2"/>
    </p:bld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8</Words>
  <Application>Microsoft Office PowerPoint</Application>
  <PresentationFormat>画面に合わせる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2012-04-26T23:05:38Z</dcterms:created>
  <dcterms:modified xsi:type="dcterms:W3CDTF">2012-04-26T23:05:45Z</dcterms:modified>
</cp:coreProperties>
</file>