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  <p:sldMasterId id="2147483696" r:id="rId2"/>
  </p:sldMasterIdLst>
  <p:notesMasterIdLst>
    <p:notesMasterId r:id="rId4"/>
  </p:notesMasterIdLst>
  <p:sldIdLst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5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4A47A-9CC0-4E76-9F89-7A17B0151040}" type="datetimeFigureOut">
              <a:rPr kumimoji="1" lang="ja-JP" altLang="en-US" smtClean="0"/>
              <a:pPr/>
              <a:t>2012/4/15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5839F0-1A3D-4309-839C-2A771F878B8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839F0-1A3D-4309-839C-2A771F878B89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8" name="Picture 8" descr="e_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solidFill>
                  <a:srgbClr val="000066"/>
                </a:solidFill>
              </a:defRPr>
            </a:lvl1pPr>
          </a:lstStyle>
          <a:p>
            <a:fld id="{65829D57-B49B-4C02-9F5D-974A732A46D6}" type="datetimeFigureOut">
              <a:rPr kumimoji="1" lang="ja-JP" altLang="en-US" smtClean="0"/>
              <a:pPr/>
              <a:t>2012/4/15</a:t>
            </a:fld>
            <a:endParaRPr kumimoji="1" lang="ja-JP" altLang="en-US"/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solidFill>
                  <a:srgbClr val="000066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solidFill>
                  <a:srgbClr val="000066"/>
                </a:solidFill>
              </a:defRPr>
            </a:lvl1pPr>
          </a:lstStyle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829D57-B49B-4C02-9F5D-974A732A46D6}" type="datetimeFigureOut">
              <a:rPr kumimoji="1" lang="ja-JP" altLang="en-US" smtClean="0"/>
              <a:pPr/>
              <a:t>2012/4/15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60577" y="274639"/>
            <a:ext cx="1726223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781908" y="274639"/>
            <a:ext cx="5037992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829D57-B49B-4C02-9F5D-974A732A46D6}" type="datetimeFigureOut">
              <a:rPr kumimoji="1" lang="ja-JP" altLang="en-US" smtClean="0"/>
              <a:pPr/>
              <a:t>2012/4/15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ja-JP" altLang="en-US" smtClean="0"/>
              <a:t>マスタ サブタイトルの書式設定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5829D57-B49B-4C02-9F5D-974A732A46D6}" type="datetimeFigureOut">
              <a:rPr kumimoji="1" lang="ja-JP" altLang="en-US" smtClean="0"/>
              <a:pPr/>
              <a:t>2012/4/15</a:t>
            </a:fld>
            <a:endParaRPr kumimoji="1" lang="ja-JP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2012/4/15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2012/4/15</a:t>
            </a:fld>
            <a:endParaRPr kumimoji="1" lang="ja-JP" alt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5829D57-B49B-4C02-9F5D-974A732A46D6}" type="datetimeFigureOut">
              <a:rPr kumimoji="1" lang="ja-JP" altLang="en-US" smtClean="0"/>
              <a:pPr/>
              <a:t>2012/4/15</a:t>
            </a:fld>
            <a:endParaRPr kumimoji="1" lang="ja-JP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5829D57-B49B-4C02-9F5D-974A732A46D6}" type="datetimeFigureOut">
              <a:rPr kumimoji="1" lang="ja-JP" altLang="en-US" smtClean="0"/>
              <a:pPr/>
              <a:t>2012/4/15</a:t>
            </a:fld>
            <a:endParaRPr kumimoji="1" lang="ja-JP" alt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1" lang="ja-JP" alt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2012/4/15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2012/4/15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2012/4/15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pic>
        <p:nvPicPr>
          <p:cNvPr id="8" name="Picture 7" descr="sm_boo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2648" y="1755650"/>
            <a:ext cx="1615307" cy="1688453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829D57-B49B-4C02-9F5D-974A732A46D6}" type="datetimeFigureOut">
              <a:rPr kumimoji="1" lang="ja-JP" altLang="en-US" smtClean="0"/>
              <a:pPr/>
              <a:t>2012/4/15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2"/>
            <a:ext cx="2667000" cy="365125"/>
          </a:xfrm>
        </p:spPr>
        <p:txBody>
          <a:bodyPr rtlCol="0"/>
          <a:lstStyle/>
          <a:p>
            <a:fld id="{65829D57-B49B-4C02-9F5D-974A732A46D6}" type="datetimeFigureOut">
              <a:rPr kumimoji="1" lang="ja-JP" altLang="en-US" smtClean="0"/>
              <a:pPr/>
              <a:t>2012/4/15</a:t>
            </a:fld>
            <a:endParaRPr kumimoji="1" lang="ja-JP" alt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8"/>
            <a:ext cx="4572000" cy="365125"/>
          </a:xfrm>
        </p:spPr>
        <p:txBody>
          <a:bodyPr rtlCol="0"/>
          <a:lstStyle/>
          <a:p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2012/4/15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2"/>
            <a:ext cx="2057400" cy="551656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4"/>
            <a:ext cx="2209800" cy="365125"/>
          </a:xfrm>
        </p:spPr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2012/4/15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2" y="6248209"/>
            <a:ext cx="5573483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3"/>
            <a:ext cx="533400" cy="244476"/>
          </a:xfrm>
        </p:spPr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9616"/>
            <a:ext cx="8229600" cy="4626547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2012/4/15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829D57-B49B-4C02-9F5D-974A732A46D6}" type="datetimeFigureOut">
              <a:rPr kumimoji="1" lang="ja-JP" altLang="en-US" smtClean="0"/>
              <a:pPr/>
              <a:t>2012/4/15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781908" y="1600201"/>
            <a:ext cx="338210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304692" y="1600201"/>
            <a:ext cx="338210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829D57-B49B-4C02-9F5D-974A732A46D6}" type="datetimeFigureOut">
              <a:rPr kumimoji="1" lang="ja-JP" altLang="en-US" smtClean="0"/>
              <a:pPr/>
              <a:t>2012/4/15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829D57-B49B-4C02-9F5D-974A732A46D6}" type="datetimeFigureOut">
              <a:rPr kumimoji="1" lang="ja-JP" altLang="en-US" smtClean="0"/>
              <a:pPr/>
              <a:t>2012/4/15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829D57-B49B-4C02-9F5D-974A732A46D6}" type="datetimeFigureOut">
              <a:rPr kumimoji="1" lang="ja-JP" altLang="en-US" smtClean="0"/>
              <a:pPr/>
              <a:t>2012/4/15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829D57-B49B-4C02-9F5D-974A732A46D6}" type="datetimeFigureOut">
              <a:rPr kumimoji="1" lang="ja-JP" altLang="en-US" smtClean="0"/>
              <a:pPr/>
              <a:t>2012/4/15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829D57-B49B-4C02-9F5D-974A732A46D6}" type="datetimeFigureOut">
              <a:rPr kumimoji="1" lang="ja-JP" altLang="en-US" smtClean="0"/>
              <a:pPr/>
              <a:t>2012/4/15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829D57-B49B-4C02-9F5D-974A732A46D6}" type="datetimeFigureOut">
              <a:rPr kumimoji="1" lang="ja-JP" altLang="en-US" smtClean="0"/>
              <a:pPr/>
              <a:t>2012/4/15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23" name="Picture 7" descr="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81908" y="274638"/>
            <a:ext cx="690489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81908" y="1600201"/>
            <a:ext cx="690489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81908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65829D57-B49B-4C02-9F5D-974A732A46D6}" type="datetimeFigureOut">
              <a:rPr kumimoji="1" lang="ja-JP" altLang="en-US" smtClean="0"/>
              <a:pPr/>
              <a:t>2012/4/15</a:t>
            </a:fld>
            <a:endParaRPr kumimoji="1" lang="ja-JP" alt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74123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kumimoji="1" lang="ja-JP" altLang="en-US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64974" y="6245225"/>
            <a:ext cx="1721826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FF33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FF33CC"/>
          </a:solidFill>
          <a:latin typeface="Arial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FF33CC"/>
          </a:solidFill>
          <a:latin typeface="Arial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FF33CC"/>
          </a:solidFill>
          <a:latin typeface="Arial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FF33CC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FF33CC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FF33CC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FF33CC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FF33CC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3200">
          <a:solidFill>
            <a:srgbClr val="FF669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kumimoji="1" sz="2800">
          <a:solidFill>
            <a:srgbClr val="FF6699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kumimoji="1" sz="2400">
          <a:solidFill>
            <a:srgbClr val="FF6699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99CC"/>
        </a:buClr>
        <a:buFont typeface="Arial" charset="0"/>
        <a:buChar char="◆"/>
        <a:defRPr kumimoji="1" sz="2000">
          <a:solidFill>
            <a:srgbClr val="FF6699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99CC"/>
        </a:buClr>
        <a:buFont typeface="Arial" charset="0"/>
        <a:buChar char="▪"/>
        <a:defRPr kumimoji="1" sz="2000">
          <a:solidFill>
            <a:srgbClr val="FF6699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99CC"/>
        </a:buClr>
        <a:buFont typeface="Arial" charset="0"/>
        <a:buChar char="▪"/>
        <a:defRPr kumimoji="1" sz="2000">
          <a:solidFill>
            <a:srgbClr val="FF6699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99CC"/>
        </a:buClr>
        <a:buFont typeface="Arial" charset="0"/>
        <a:buChar char="▪"/>
        <a:defRPr kumimoji="1" sz="2000">
          <a:solidFill>
            <a:srgbClr val="FF6699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99CC"/>
        </a:buClr>
        <a:buFont typeface="Arial" charset="0"/>
        <a:buChar char="▪"/>
        <a:defRPr kumimoji="1" sz="2000">
          <a:solidFill>
            <a:srgbClr val="FF6699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99CC"/>
        </a:buClr>
        <a:buFont typeface="Arial" charset="0"/>
        <a:buChar char="▪"/>
        <a:defRPr kumimoji="1" sz="2000">
          <a:solidFill>
            <a:srgbClr val="FF6699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2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65829D57-B49B-4C02-9F5D-974A732A46D6}" type="datetimeFigureOut">
              <a:rPr kumimoji="1" lang="ja-JP" altLang="en-US" smtClean="0"/>
              <a:pPr/>
              <a:t>2012/4/15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rtl="0" eaLnBrk="1" latinLnBrk="0" hangingPunct="1">
        <a:spcBef>
          <a:spcPct val="0"/>
        </a:spcBef>
        <a:buNone/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267744" y="3585790"/>
            <a:ext cx="450663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5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SAMPLE</a:t>
            </a:r>
            <a:endParaRPr lang="ja-JP" altLang="en-US" sz="5400" b="1" i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30" name="Picture 6" descr="C:\Users\Yukiko Asano\AppData\Local\Microsoft\Windows\Temporary Internet Files\Content.IE5\0KEROPZO\MC90039521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2996952"/>
            <a:ext cx="623623" cy="591308"/>
          </a:xfrm>
          <a:prstGeom prst="rect">
            <a:avLst/>
          </a:prstGeom>
          <a:noFill/>
        </p:spPr>
      </p:pic>
      <p:pic>
        <p:nvPicPr>
          <p:cNvPr id="13" name="Picture 6" descr="C:\Users\Yukiko Asano\AppData\Local\Microsoft\Windows\Temporary Internet Files\Content.IE5\0KEROPZO\MC90039521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34274" y="2996952"/>
            <a:ext cx="623623" cy="591308"/>
          </a:xfrm>
          <a:prstGeom prst="rect">
            <a:avLst/>
          </a:prstGeom>
          <a:noFill/>
        </p:spPr>
      </p:pic>
      <p:pic>
        <p:nvPicPr>
          <p:cNvPr id="14" name="Picture 6" descr="C:\Users\Yukiko Asano\AppData\Local\Microsoft\Windows\Temporary Internet Files\Content.IE5\0KEROPZO\MC90039521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732" y="2996952"/>
            <a:ext cx="623623" cy="591308"/>
          </a:xfrm>
          <a:prstGeom prst="rect">
            <a:avLst/>
          </a:prstGeom>
          <a:noFill/>
        </p:spPr>
      </p:pic>
      <p:pic>
        <p:nvPicPr>
          <p:cNvPr id="15" name="Picture 6" descr="C:\Users\Yukiko Asano\AppData\Local\Microsoft\Windows\Temporary Internet Files\Content.IE5\0KEROPZO\MC90039521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1190" y="2996952"/>
            <a:ext cx="623623" cy="591308"/>
          </a:xfrm>
          <a:prstGeom prst="rect">
            <a:avLst/>
          </a:prstGeom>
          <a:noFill/>
        </p:spPr>
      </p:pic>
      <p:pic>
        <p:nvPicPr>
          <p:cNvPr id="16" name="Picture 6" descr="C:\Users\Yukiko Asano\AppData\Local\Microsoft\Windows\Temporary Internet Files\Content.IE5\0KEROPZO\MC90039521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89648" y="2996952"/>
            <a:ext cx="623623" cy="591308"/>
          </a:xfrm>
          <a:prstGeom prst="rect">
            <a:avLst/>
          </a:prstGeom>
          <a:noFill/>
        </p:spPr>
      </p:pic>
      <p:pic>
        <p:nvPicPr>
          <p:cNvPr id="17" name="Picture 6" descr="C:\Users\Yukiko Asano\AppData\Local\Microsoft\Windows\Temporary Internet Files\Content.IE5\0KEROPZO\MC90039521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2996952"/>
            <a:ext cx="623623" cy="591308"/>
          </a:xfrm>
          <a:prstGeom prst="rect">
            <a:avLst/>
          </a:prstGeom>
          <a:noFill/>
        </p:spPr>
      </p:pic>
      <p:pic>
        <p:nvPicPr>
          <p:cNvPr id="18" name="Picture 6" descr="C:\Users\Yukiko Asano\AppData\Local\Microsoft\Windows\Temporary Internet Files\Content.IE5\0KEROPZO\MC90039521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4437112"/>
            <a:ext cx="623623" cy="591308"/>
          </a:xfrm>
          <a:prstGeom prst="rect">
            <a:avLst/>
          </a:prstGeom>
          <a:noFill/>
        </p:spPr>
      </p:pic>
      <p:pic>
        <p:nvPicPr>
          <p:cNvPr id="19" name="Picture 6" descr="C:\Users\Yukiko Asano\AppData\Local\Microsoft\Windows\Temporary Internet Files\Content.IE5\0KEROPZO\MC90039521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34274" y="4437112"/>
            <a:ext cx="623623" cy="591308"/>
          </a:xfrm>
          <a:prstGeom prst="rect">
            <a:avLst/>
          </a:prstGeom>
          <a:noFill/>
        </p:spPr>
      </p:pic>
      <p:pic>
        <p:nvPicPr>
          <p:cNvPr id="20" name="Picture 6" descr="C:\Users\Yukiko Asano\AppData\Local\Microsoft\Windows\Temporary Internet Files\Content.IE5\0KEROPZO\MC90039521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732" y="4437112"/>
            <a:ext cx="623623" cy="591308"/>
          </a:xfrm>
          <a:prstGeom prst="rect">
            <a:avLst/>
          </a:prstGeom>
          <a:noFill/>
        </p:spPr>
      </p:pic>
      <p:pic>
        <p:nvPicPr>
          <p:cNvPr id="21" name="Picture 6" descr="C:\Users\Yukiko Asano\AppData\Local\Microsoft\Windows\Temporary Internet Files\Content.IE5\0KEROPZO\MC90039521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1190" y="4437112"/>
            <a:ext cx="623623" cy="591308"/>
          </a:xfrm>
          <a:prstGeom prst="rect">
            <a:avLst/>
          </a:prstGeom>
          <a:noFill/>
        </p:spPr>
      </p:pic>
      <p:pic>
        <p:nvPicPr>
          <p:cNvPr id="22" name="Picture 6" descr="C:\Users\Yukiko Asano\AppData\Local\Microsoft\Windows\Temporary Internet Files\Content.IE5\0KEROPZO\MC90039521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89648" y="4437112"/>
            <a:ext cx="623623" cy="591308"/>
          </a:xfrm>
          <a:prstGeom prst="rect">
            <a:avLst/>
          </a:prstGeom>
          <a:noFill/>
        </p:spPr>
      </p:pic>
      <p:pic>
        <p:nvPicPr>
          <p:cNvPr id="23" name="Picture 6" descr="C:\Users\Yukiko Asano\AppData\Local\Microsoft\Windows\Temporary Internet Files\Content.IE5\0KEROPZO\MC90039521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4437112"/>
            <a:ext cx="623623" cy="5913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和風織り目模様のデザイン テンプレート [3]">
  <a:themeElements>
    <a:clrScheme name="和風織り目模様のデザイン テンプレート [3]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和風織り目模様のデザイン テンプレート [3]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和風織り目模様のデザイン テンプレート [3]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り目模様のデザイン テンプレート [3]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り目模様のデザイン テンプレート [3]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り目模様のデザイン テンプレート [3]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り目模様のデザイン テンプレート [3]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り目模様のデザイン テンプレート [3]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り目模様のデザイン テンプレート [3]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り目模様のデザイン テンプレート [3]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り目模様のデザイン テンプレート [3]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り目模様のデザイン テンプレート [3]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り目模様のデザイン テンプレート [3]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り目模様のデザイン テンプレート [3]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テーマ1">
  <a:themeElements>
    <a:clrScheme name="ペーパー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デザート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デザート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和風織り目模様</Template>
  <TotalTime>0</TotalTime>
  <Words>2</Words>
  <Application>Microsoft Office PowerPoint</Application>
  <PresentationFormat>画面に合わせる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和風織り目模様のデザイン テンプレート [3]</vt:lpstr>
      <vt:lpstr>テーマ1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2012-04-14T21:06:00Z</dcterms:created>
  <dcterms:modified xsi:type="dcterms:W3CDTF">2012-04-14T21:06:07Z</dcterms:modified>
</cp:coreProperties>
</file>