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A47A-9CC0-4E76-9F89-7A17B0151040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839F0-1A3D-4309-839C-2A771F878B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839F0-1A3D-4309-839C-2A771F878B8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350" y="615950"/>
            <a:ext cx="9118600" cy="6223000"/>
            <a:chOff x="4" y="388"/>
            <a:chExt cx="5744" cy="3920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4" y="3364"/>
              <a:ext cx="424" cy="424"/>
              <a:chOff x="4" y="3364"/>
              <a:chExt cx="424" cy="424"/>
            </a:xfrm>
          </p:grpSpPr>
          <p:sp>
            <p:nvSpPr>
              <p:cNvPr id="2050" name="Oval 2"/>
              <p:cNvSpPr>
                <a:spLocks noChangeArrowheads="1"/>
              </p:cNvSpPr>
              <p:nvPr/>
            </p:nvSpPr>
            <p:spPr bwMode="grayWhite">
              <a:xfrm>
                <a:off x="4" y="336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1" name="Oval 3"/>
              <p:cNvSpPr>
                <a:spLocks noChangeArrowheads="1"/>
              </p:cNvSpPr>
              <p:nvPr/>
            </p:nvSpPr>
            <p:spPr bwMode="grayWhite">
              <a:xfrm>
                <a:off x="100" y="346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340" y="3700"/>
              <a:ext cx="184" cy="184"/>
              <a:chOff x="340" y="3700"/>
              <a:chExt cx="184" cy="184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grayWhite">
              <a:xfrm>
                <a:off x="340" y="370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grayWhite">
              <a:xfrm>
                <a:off x="382" y="3742"/>
                <a:ext cx="24" cy="2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3875" y="3612"/>
              <a:ext cx="280" cy="280"/>
              <a:chOff x="3875" y="3612"/>
              <a:chExt cx="280" cy="280"/>
            </a:xfrm>
          </p:grpSpPr>
          <p:sp>
            <p:nvSpPr>
              <p:cNvPr id="2056" name="Oval 8"/>
              <p:cNvSpPr>
                <a:spLocks noChangeArrowheads="1"/>
              </p:cNvSpPr>
              <p:nvPr/>
            </p:nvSpPr>
            <p:spPr bwMode="grayWhite">
              <a:xfrm>
                <a:off x="3875" y="3612"/>
                <a:ext cx="280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grayWhite">
              <a:xfrm>
                <a:off x="3939" y="3676"/>
                <a:ext cx="39" cy="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560" y="4076"/>
              <a:ext cx="232" cy="232"/>
              <a:chOff x="1560" y="4076"/>
              <a:chExt cx="232" cy="232"/>
            </a:xfrm>
          </p:grpSpPr>
          <p:sp>
            <p:nvSpPr>
              <p:cNvPr id="2059" name="Oval 11"/>
              <p:cNvSpPr>
                <a:spLocks noChangeArrowheads="1"/>
              </p:cNvSpPr>
              <p:nvPr/>
            </p:nvSpPr>
            <p:spPr bwMode="grayWhite">
              <a:xfrm>
                <a:off x="1560" y="407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grayWhite">
              <a:xfrm>
                <a:off x="1613" y="412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4" y="2788"/>
              <a:ext cx="232" cy="232"/>
              <a:chOff x="4" y="2788"/>
              <a:chExt cx="232" cy="232"/>
            </a:xfrm>
          </p:grpSpPr>
          <p:sp>
            <p:nvSpPr>
              <p:cNvPr id="2062" name="Oval 14"/>
              <p:cNvSpPr>
                <a:spLocks noChangeArrowheads="1"/>
              </p:cNvSpPr>
              <p:nvPr/>
            </p:nvSpPr>
            <p:spPr bwMode="grayWhite">
              <a:xfrm>
                <a:off x="4" y="27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grayWhite">
              <a:xfrm>
                <a:off x="57" y="28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3460" y="388"/>
              <a:ext cx="424" cy="424"/>
              <a:chOff x="3460" y="388"/>
              <a:chExt cx="424" cy="424"/>
            </a:xfrm>
          </p:grpSpPr>
          <p:sp>
            <p:nvSpPr>
              <p:cNvPr id="2065" name="Oval 17"/>
              <p:cNvSpPr>
                <a:spLocks noChangeArrowheads="1"/>
              </p:cNvSpPr>
              <p:nvPr/>
            </p:nvSpPr>
            <p:spPr bwMode="grayWhite">
              <a:xfrm>
                <a:off x="3460" y="388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grayWhite">
              <a:xfrm>
                <a:off x="3556" y="484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3220" y="580"/>
              <a:ext cx="232" cy="232"/>
              <a:chOff x="3220" y="580"/>
              <a:chExt cx="232" cy="232"/>
            </a:xfrm>
          </p:grpSpPr>
          <p:sp>
            <p:nvSpPr>
              <p:cNvPr id="2068" name="Oval 20"/>
              <p:cNvSpPr>
                <a:spLocks noChangeArrowheads="1"/>
              </p:cNvSpPr>
              <p:nvPr/>
            </p:nvSpPr>
            <p:spPr bwMode="grayWhite">
              <a:xfrm>
                <a:off x="3220" y="580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grayWhite">
              <a:xfrm>
                <a:off x="3273" y="633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3892" y="388"/>
              <a:ext cx="232" cy="232"/>
              <a:chOff x="3892" y="388"/>
              <a:chExt cx="232" cy="232"/>
            </a:xfrm>
          </p:grpSpPr>
          <p:sp>
            <p:nvSpPr>
              <p:cNvPr id="2071" name="Oval 23"/>
              <p:cNvSpPr>
                <a:spLocks noChangeArrowheads="1"/>
              </p:cNvSpPr>
              <p:nvPr/>
            </p:nvSpPr>
            <p:spPr bwMode="grayWhite">
              <a:xfrm>
                <a:off x="3892" y="3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72" name="Oval 24"/>
              <p:cNvSpPr>
                <a:spLocks noChangeArrowheads="1"/>
              </p:cNvSpPr>
              <p:nvPr/>
            </p:nvSpPr>
            <p:spPr bwMode="grayWhite">
              <a:xfrm>
                <a:off x="3945" y="4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5420" y="1139"/>
              <a:ext cx="328" cy="328"/>
              <a:chOff x="5420" y="1139"/>
              <a:chExt cx="328" cy="328"/>
            </a:xfrm>
          </p:grpSpPr>
          <p:sp>
            <p:nvSpPr>
              <p:cNvPr id="2074" name="Oval 26"/>
              <p:cNvSpPr>
                <a:spLocks noChangeArrowheads="1"/>
              </p:cNvSpPr>
              <p:nvPr/>
            </p:nvSpPr>
            <p:spPr bwMode="grayWhite">
              <a:xfrm>
                <a:off x="5420" y="1139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75" name="Oval 27"/>
              <p:cNvSpPr>
                <a:spLocks noChangeArrowheads="1"/>
              </p:cNvSpPr>
              <p:nvPr/>
            </p:nvSpPr>
            <p:spPr bwMode="grayWhite">
              <a:xfrm>
                <a:off x="5495" y="1214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2" name="Group 31"/>
            <p:cNvGrpSpPr>
              <a:grpSpLocks/>
            </p:cNvGrpSpPr>
            <p:nvPr/>
          </p:nvGrpSpPr>
          <p:grpSpPr bwMode="auto">
            <a:xfrm>
              <a:off x="5476" y="1588"/>
              <a:ext cx="136" cy="136"/>
              <a:chOff x="5476" y="1588"/>
              <a:chExt cx="136" cy="136"/>
            </a:xfrm>
          </p:grpSpPr>
          <p:sp>
            <p:nvSpPr>
              <p:cNvPr id="2077" name="Oval 29"/>
              <p:cNvSpPr>
                <a:spLocks noChangeArrowheads="1"/>
              </p:cNvSpPr>
              <p:nvPr/>
            </p:nvSpPr>
            <p:spPr bwMode="grayWhite">
              <a:xfrm>
                <a:off x="5476" y="158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78" name="Oval 30"/>
              <p:cNvSpPr>
                <a:spLocks noChangeArrowheads="1"/>
              </p:cNvSpPr>
              <p:nvPr/>
            </p:nvSpPr>
            <p:spPr bwMode="grayWhite">
              <a:xfrm>
                <a:off x="5508" y="1620"/>
                <a:ext cx="16" cy="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772" y="772"/>
              <a:ext cx="328" cy="328"/>
              <a:chOff x="772" y="772"/>
              <a:chExt cx="328" cy="328"/>
            </a:xfrm>
          </p:grpSpPr>
          <p:sp>
            <p:nvSpPr>
              <p:cNvPr id="2080" name="Oval 32"/>
              <p:cNvSpPr>
                <a:spLocks noChangeArrowheads="1"/>
              </p:cNvSpPr>
              <p:nvPr/>
            </p:nvSpPr>
            <p:spPr bwMode="grayWhite">
              <a:xfrm>
                <a:off x="772" y="772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81" name="Oval 33"/>
              <p:cNvSpPr>
                <a:spLocks noChangeArrowheads="1"/>
              </p:cNvSpPr>
              <p:nvPr/>
            </p:nvSpPr>
            <p:spPr bwMode="grayWhite">
              <a:xfrm>
                <a:off x="846" y="84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4" name="Group 37"/>
            <p:cNvGrpSpPr>
              <a:grpSpLocks/>
            </p:cNvGrpSpPr>
            <p:nvPr/>
          </p:nvGrpSpPr>
          <p:grpSpPr bwMode="auto">
            <a:xfrm>
              <a:off x="1108" y="868"/>
              <a:ext cx="232" cy="232"/>
              <a:chOff x="1108" y="868"/>
              <a:chExt cx="232" cy="232"/>
            </a:xfrm>
          </p:grpSpPr>
          <p:sp>
            <p:nvSpPr>
              <p:cNvPr id="2083" name="Oval 35"/>
              <p:cNvSpPr>
                <a:spLocks noChangeArrowheads="1"/>
              </p:cNvSpPr>
              <p:nvPr/>
            </p:nvSpPr>
            <p:spPr bwMode="grayWhite">
              <a:xfrm>
                <a:off x="1108" y="86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2084" name="Oval 36"/>
              <p:cNvSpPr>
                <a:spLocks noChangeArrowheads="1"/>
              </p:cNvSpPr>
              <p:nvPr/>
            </p:nvSpPr>
            <p:spPr bwMode="grayWhite">
              <a:xfrm>
                <a:off x="1161" y="92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  <p:sp>
        <p:nvSpPr>
          <p:cNvPr id="208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208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0" hangingPunct="0">
              <a:defRPr kumimoji="0" sz="1400"/>
            </a:lvl1pPr>
          </a:lstStyle>
          <a:p>
            <a:fld id="{65829D57-B49B-4C02-9F5D-974A732A46D6}" type="datetimeFigureOut">
              <a:rPr kumimoji="1" lang="ja-JP" altLang="en-US" smtClean="0"/>
              <a:pPr/>
              <a:t>2012/4/15</a:t>
            </a:fld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/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/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350" y="6350"/>
            <a:ext cx="9118600" cy="6832600"/>
            <a:chOff x="4" y="4"/>
            <a:chExt cx="5744" cy="4304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4" y="3364"/>
              <a:ext cx="424" cy="424"/>
              <a:chOff x="4" y="3364"/>
              <a:chExt cx="424" cy="424"/>
            </a:xfrm>
          </p:grpSpPr>
          <p:sp>
            <p:nvSpPr>
              <p:cNvPr id="1031" name="Oval 7"/>
              <p:cNvSpPr>
                <a:spLocks noChangeArrowheads="1"/>
              </p:cNvSpPr>
              <p:nvPr/>
            </p:nvSpPr>
            <p:spPr bwMode="grayWhite">
              <a:xfrm>
                <a:off x="4" y="336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grayWhite">
              <a:xfrm>
                <a:off x="100" y="346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4" name="Group 12"/>
            <p:cNvGrpSpPr>
              <a:grpSpLocks/>
            </p:cNvGrpSpPr>
            <p:nvPr/>
          </p:nvGrpSpPr>
          <p:grpSpPr bwMode="auto">
            <a:xfrm>
              <a:off x="340" y="3700"/>
              <a:ext cx="184" cy="184"/>
              <a:chOff x="340" y="3700"/>
              <a:chExt cx="184" cy="184"/>
            </a:xfrm>
          </p:grpSpPr>
          <p:sp>
            <p:nvSpPr>
              <p:cNvPr id="1034" name="Oval 10"/>
              <p:cNvSpPr>
                <a:spLocks noChangeArrowheads="1"/>
              </p:cNvSpPr>
              <p:nvPr/>
            </p:nvSpPr>
            <p:spPr bwMode="grayWhite">
              <a:xfrm>
                <a:off x="340" y="370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35" name="Oval 11"/>
              <p:cNvSpPr>
                <a:spLocks noChangeArrowheads="1"/>
              </p:cNvSpPr>
              <p:nvPr/>
            </p:nvSpPr>
            <p:spPr bwMode="grayWhite">
              <a:xfrm>
                <a:off x="382" y="3742"/>
                <a:ext cx="24" cy="2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83" y="3804"/>
              <a:ext cx="280" cy="280"/>
              <a:chOff x="83" y="3804"/>
              <a:chExt cx="280" cy="280"/>
            </a:xfrm>
          </p:grpSpPr>
          <p:sp>
            <p:nvSpPr>
              <p:cNvPr id="1037" name="Oval 13"/>
              <p:cNvSpPr>
                <a:spLocks noChangeArrowheads="1"/>
              </p:cNvSpPr>
              <p:nvPr/>
            </p:nvSpPr>
            <p:spPr bwMode="grayWhite">
              <a:xfrm>
                <a:off x="83" y="3804"/>
                <a:ext cx="280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38" name="Oval 14"/>
              <p:cNvSpPr>
                <a:spLocks noChangeArrowheads="1"/>
              </p:cNvSpPr>
              <p:nvPr/>
            </p:nvSpPr>
            <p:spPr bwMode="grayWhite">
              <a:xfrm>
                <a:off x="147" y="3868"/>
                <a:ext cx="39" cy="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1560" y="4076"/>
              <a:ext cx="232" cy="232"/>
              <a:chOff x="1560" y="4076"/>
              <a:chExt cx="232" cy="232"/>
            </a:xfrm>
          </p:grpSpPr>
          <p:sp>
            <p:nvSpPr>
              <p:cNvPr id="1040" name="Oval 16"/>
              <p:cNvSpPr>
                <a:spLocks noChangeArrowheads="1"/>
              </p:cNvSpPr>
              <p:nvPr/>
            </p:nvSpPr>
            <p:spPr bwMode="grayWhite">
              <a:xfrm>
                <a:off x="1560" y="407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grayWhite">
              <a:xfrm>
                <a:off x="1613" y="412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4" y="2788"/>
              <a:ext cx="232" cy="232"/>
              <a:chOff x="4" y="2788"/>
              <a:chExt cx="232" cy="232"/>
            </a:xfrm>
          </p:grpSpPr>
          <p:sp>
            <p:nvSpPr>
              <p:cNvPr id="1043" name="Oval 19"/>
              <p:cNvSpPr>
                <a:spLocks noChangeArrowheads="1"/>
              </p:cNvSpPr>
              <p:nvPr/>
            </p:nvSpPr>
            <p:spPr bwMode="grayWhite">
              <a:xfrm>
                <a:off x="4" y="27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44" name="Oval 20"/>
              <p:cNvSpPr>
                <a:spLocks noChangeArrowheads="1"/>
              </p:cNvSpPr>
              <p:nvPr/>
            </p:nvSpPr>
            <p:spPr bwMode="grayWhite">
              <a:xfrm>
                <a:off x="57" y="28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4132" y="3844"/>
              <a:ext cx="424" cy="424"/>
              <a:chOff x="4132" y="3844"/>
              <a:chExt cx="424" cy="424"/>
            </a:xfrm>
          </p:grpSpPr>
          <p:sp>
            <p:nvSpPr>
              <p:cNvPr id="1046" name="Oval 22"/>
              <p:cNvSpPr>
                <a:spLocks noChangeArrowheads="1"/>
              </p:cNvSpPr>
              <p:nvPr/>
            </p:nvSpPr>
            <p:spPr bwMode="grayWhite">
              <a:xfrm>
                <a:off x="4132" y="384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47" name="Oval 23"/>
              <p:cNvSpPr>
                <a:spLocks noChangeArrowheads="1"/>
              </p:cNvSpPr>
              <p:nvPr/>
            </p:nvSpPr>
            <p:spPr bwMode="grayWhite">
              <a:xfrm>
                <a:off x="4228" y="394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3892" y="4036"/>
              <a:ext cx="232" cy="232"/>
              <a:chOff x="3892" y="4036"/>
              <a:chExt cx="232" cy="232"/>
            </a:xfrm>
          </p:grpSpPr>
          <p:sp>
            <p:nvSpPr>
              <p:cNvPr id="1049" name="Oval 25"/>
              <p:cNvSpPr>
                <a:spLocks noChangeArrowheads="1"/>
              </p:cNvSpPr>
              <p:nvPr/>
            </p:nvSpPr>
            <p:spPr bwMode="grayWhite">
              <a:xfrm>
                <a:off x="3892" y="403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50" name="Oval 26"/>
              <p:cNvSpPr>
                <a:spLocks noChangeArrowheads="1"/>
              </p:cNvSpPr>
              <p:nvPr/>
            </p:nvSpPr>
            <p:spPr bwMode="grayWhite">
              <a:xfrm>
                <a:off x="3945" y="408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4564" y="3844"/>
              <a:ext cx="232" cy="232"/>
              <a:chOff x="4564" y="3844"/>
              <a:chExt cx="232" cy="232"/>
            </a:xfrm>
          </p:grpSpPr>
          <p:sp>
            <p:nvSpPr>
              <p:cNvPr id="1052" name="Oval 28"/>
              <p:cNvSpPr>
                <a:spLocks noChangeArrowheads="1"/>
              </p:cNvSpPr>
              <p:nvPr/>
            </p:nvSpPr>
            <p:spPr bwMode="grayWhite">
              <a:xfrm>
                <a:off x="4564" y="3844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53" name="Oval 29"/>
              <p:cNvSpPr>
                <a:spLocks noChangeArrowheads="1"/>
              </p:cNvSpPr>
              <p:nvPr/>
            </p:nvSpPr>
            <p:spPr bwMode="grayWhite">
              <a:xfrm>
                <a:off x="4617" y="3897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5420" y="1139"/>
              <a:ext cx="328" cy="328"/>
              <a:chOff x="5420" y="1139"/>
              <a:chExt cx="328" cy="328"/>
            </a:xfrm>
          </p:grpSpPr>
          <p:sp>
            <p:nvSpPr>
              <p:cNvPr id="1055" name="Oval 31"/>
              <p:cNvSpPr>
                <a:spLocks noChangeArrowheads="1"/>
              </p:cNvSpPr>
              <p:nvPr/>
            </p:nvSpPr>
            <p:spPr bwMode="grayWhite">
              <a:xfrm>
                <a:off x="5420" y="1139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56" name="Oval 32"/>
              <p:cNvSpPr>
                <a:spLocks noChangeArrowheads="1"/>
              </p:cNvSpPr>
              <p:nvPr/>
            </p:nvSpPr>
            <p:spPr bwMode="grayWhite">
              <a:xfrm>
                <a:off x="5495" y="1214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2" name="Group 36"/>
            <p:cNvGrpSpPr>
              <a:grpSpLocks/>
            </p:cNvGrpSpPr>
            <p:nvPr/>
          </p:nvGrpSpPr>
          <p:grpSpPr bwMode="auto">
            <a:xfrm>
              <a:off x="5476" y="1588"/>
              <a:ext cx="136" cy="136"/>
              <a:chOff x="5476" y="1588"/>
              <a:chExt cx="136" cy="136"/>
            </a:xfrm>
          </p:grpSpPr>
          <p:sp>
            <p:nvSpPr>
              <p:cNvPr id="1058" name="Oval 34"/>
              <p:cNvSpPr>
                <a:spLocks noChangeArrowheads="1"/>
              </p:cNvSpPr>
              <p:nvPr/>
            </p:nvSpPr>
            <p:spPr bwMode="grayWhite">
              <a:xfrm>
                <a:off x="5476" y="158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59" name="Oval 35"/>
              <p:cNvSpPr>
                <a:spLocks noChangeArrowheads="1"/>
              </p:cNvSpPr>
              <p:nvPr/>
            </p:nvSpPr>
            <p:spPr bwMode="grayWhite">
              <a:xfrm>
                <a:off x="5508" y="1620"/>
                <a:ext cx="16" cy="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3" name="Group 39"/>
            <p:cNvGrpSpPr>
              <a:grpSpLocks/>
            </p:cNvGrpSpPr>
            <p:nvPr/>
          </p:nvGrpSpPr>
          <p:grpSpPr bwMode="auto">
            <a:xfrm>
              <a:off x="868" y="4"/>
              <a:ext cx="328" cy="328"/>
              <a:chOff x="868" y="4"/>
              <a:chExt cx="328" cy="328"/>
            </a:xfrm>
          </p:grpSpPr>
          <p:sp>
            <p:nvSpPr>
              <p:cNvPr id="1061" name="Oval 37"/>
              <p:cNvSpPr>
                <a:spLocks noChangeArrowheads="1"/>
              </p:cNvSpPr>
              <p:nvPr/>
            </p:nvSpPr>
            <p:spPr bwMode="grayWhite">
              <a:xfrm>
                <a:off x="868" y="4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62" name="Oval 38"/>
              <p:cNvSpPr>
                <a:spLocks noChangeArrowheads="1"/>
              </p:cNvSpPr>
              <p:nvPr/>
            </p:nvSpPr>
            <p:spPr bwMode="grayWhite">
              <a:xfrm>
                <a:off x="942" y="7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1204" y="100"/>
              <a:ext cx="232" cy="232"/>
              <a:chOff x="1204" y="100"/>
              <a:chExt cx="232" cy="232"/>
            </a:xfrm>
          </p:grpSpPr>
          <p:sp>
            <p:nvSpPr>
              <p:cNvPr id="1064" name="Oval 40"/>
              <p:cNvSpPr>
                <a:spLocks noChangeArrowheads="1"/>
              </p:cNvSpPr>
              <p:nvPr/>
            </p:nvSpPr>
            <p:spPr bwMode="grayWhite">
              <a:xfrm>
                <a:off x="1204" y="100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1065" name="Oval 41"/>
              <p:cNvSpPr>
                <a:spLocks noChangeArrowheads="1"/>
              </p:cNvSpPr>
              <p:nvPr/>
            </p:nvSpPr>
            <p:spPr bwMode="grayWhite">
              <a:xfrm>
                <a:off x="1257" y="153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 descr="C:\Users\Yukiko Asano\AppData\Local\Microsoft\Windows\Temporary Internet Files\Content.IE5\OPYA8WL7\MC900439180[1]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lum bright="100000"/>
          </a:blip>
          <a:srcRect/>
          <a:stretch>
            <a:fillRect/>
          </a:stretch>
        </p:blipFill>
        <p:spPr bwMode="auto">
          <a:xfrm>
            <a:off x="2498593" y="2561841"/>
            <a:ext cx="4146813" cy="2953518"/>
          </a:xfrm>
          <a:prstGeom prst="rect">
            <a:avLst/>
          </a:prstGeom>
          <a:noFill/>
        </p:spPr>
      </p:pic>
      <p:pic>
        <p:nvPicPr>
          <p:cNvPr id="5" name="Picture 2" descr="C:\Users\Yukiko Asano\AppData\Local\Microsoft\Windows\Temporary Internet Files\Content.IE5\OPYA8WL7\MC900439180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FF0000">
                <a:tint val="45000"/>
                <a:satMod val="400000"/>
              </a:srgbClr>
            </a:duotone>
            <a:lum bright="100000"/>
          </a:blip>
          <a:srcRect/>
          <a:stretch>
            <a:fillRect/>
          </a:stretch>
        </p:blipFill>
        <p:spPr bwMode="auto">
          <a:xfrm>
            <a:off x="1619672" y="1844824"/>
            <a:ext cx="6167163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正方形/長方形 5"/>
          <p:cNvSpPr/>
          <p:nvPr/>
        </p:nvSpPr>
        <p:spPr>
          <a:xfrm>
            <a:off x="2267744" y="3585790"/>
            <a:ext cx="450663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i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SAMPLE</a:t>
            </a:r>
            <a:endParaRPr lang="ja-JP" altLang="en-US" sz="54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9" name="Picture 5" descr="C:\Users\Yukiko Asano\AppData\Local\Microsoft\Windows\Temporary Internet Files\Content.IE5\P3LU1HNW\MC9002284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060232"/>
            <a:ext cx="8856984" cy="600111"/>
          </a:xfrm>
          <a:prstGeom prst="rect">
            <a:avLst/>
          </a:prstGeom>
          <a:noFill/>
        </p:spPr>
      </p:pic>
      <p:pic>
        <p:nvPicPr>
          <p:cNvPr id="10" name="Picture 5" descr="C:\Users\Yukiko Asano\AppData\Local\Microsoft\Windows\Temporary Internet Files\Content.IE5\P3LU1HNW\MC9002284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107504" y="4437112"/>
            <a:ext cx="8954258" cy="606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UBBLES_TP01068993">
  <a:themeElements>
    <a:clrScheme name="BUBBLES_TP01068993 1">
      <a:dk1>
        <a:srgbClr val="000080"/>
      </a:dk1>
      <a:lt1>
        <a:srgbClr val="FFFFFF"/>
      </a:lt1>
      <a:dk2>
        <a:srgbClr val="6699FF"/>
      </a:dk2>
      <a:lt2>
        <a:srgbClr val="00FFCC"/>
      </a:lt2>
      <a:accent1>
        <a:srgbClr val="00CCCC"/>
      </a:accent1>
      <a:accent2>
        <a:srgbClr val="FFFF66"/>
      </a:accent2>
      <a:accent3>
        <a:srgbClr val="B8CAFF"/>
      </a:accent3>
      <a:accent4>
        <a:srgbClr val="DADADA"/>
      </a:accent4>
      <a:accent5>
        <a:srgbClr val="AAE2E2"/>
      </a:accent5>
      <a:accent6>
        <a:srgbClr val="E7E75C"/>
      </a:accent6>
      <a:hlink>
        <a:srgbClr val="FF66CC"/>
      </a:hlink>
      <a:folHlink>
        <a:srgbClr val="99CCFF"/>
      </a:folHlink>
    </a:clrScheme>
    <a:fontScheme name="BUBBLES_TP01068993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BBLES_TP01068993 1">
        <a:dk1>
          <a:srgbClr val="000080"/>
        </a:dk1>
        <a:lt1>
          <a:srgbClr val="FFFFFF"/>
        </a:lt1>
        <a:dk2>
          <a:srgbClr val="6699FF"/>
        </a:dk2>
        <a:lt2>
          <a:srgbClr val="00FFCC"/>
        </a:lt2>
        <a:accent1>
          <a:srgbClr val="00CCCC"/>
        </a:accent1>
        <a:accent2>
          <a:srgbClr val="FFFF66"/>
        </a:accent2>
        <a:accent3>
          <a:srgbClr val="B8CAFF"/>
        </a:accent3>
        <a:accent4>
          <a:srgbClr val="DADADA"/>
        </a:accent4>
        <a:accent5>
          <a:srgbClr val="AAE2E2"/>
        </a:accent5>
        <a:accent6>
          <a:srgbClr val="E7E75C"/>
        </a:accent6>
        <a:hlink>
          <a:srgbClr val="FF66CC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BBLES_TP01068993 2">
        <a:dk1>
          <a:srgbClr val="000000"/>
        </a:dk1>
        <a:lt1>
          <a:srgbClr val="FFFFFF"/>
        </a:lt1>
        <a:dk2>
          <a:srgbClr val="0000CC"/>
        </a:dk2>
        <a:lt2>
          <a:srgbClr val="CCCCFF"/>
        </a:lt2>
        <a:accent1>
          <a:srgbClr val="00CCCC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E7E75C"/>
        </a:accent6>
        <a:hlink>
          <a:srgbClr val="FF33CC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BBLES_TP01068993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86868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 design template</Template>
  <TotalTime>0</TotalTime>
  <Words>2</Words>
  <Application>Microsoft Office PowerPoint</Application>
  <PresentationFormat>画面に合わせる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BUBBLES_TP01068993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2012-04-14T21:05:37Z</dcterms:created>
  <dcterms:modified xsi:type="dcterms:W3CDTF">2012-04-14T21:05:44Z</dcterms:modified>
</cp:coreProperties>
</file>