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CC00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7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04A47A-9CC0-4E76-9F89-7A17B0151040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5839F0-1A3D-4309-839C-2A771F878B89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5839F0-1A3D-4309-839C-2A771F878B89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HG丸ｺﾞｼｯｸM-PRO" pitchFamily="50" charset="-128"/>
                <a:ea typeface="HG丸ｺﾞｼｯｸM-PRO" pitchFamily="50" charset="-128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 smtClean="0"/>
              <a:t>アイコンをクリックして図を追加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829D57-B49B-4C02-9F5D-974A732A46D6}" type="datetimeFigureOut">
              <a:rPr kumimoji="1" lang="ja-JP" altLang="en-US" smtClean="0"/>
              <a:pPr/>
              <a:t>2011/10/23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8593D-7442-4C46-8FFF-BBA72C5E791F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円/楕円 3"/>
          <p:cNvSpPr/>
          <p:nvPr/>
        </p:nvSpPr>
        <p:spPr>
          <a:xfrm>
            <a:off x="395536" y="2276872"/>
            <a:ext cx="3096344" cy="3096344"/>
          </a:xfrm>
          <a:prstGeom prst="ellipse">
            <a:avLst/>
          </a:prstGeom>
          <a:solidFill>
            <a:srgbClr val="008000"/>
          </a:solidFill>
          <a:ln>
            <a:solidFill>
              <a:srgbClr val="008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円/楕円 4"/>
          <p:cNvSpPr/>
          <p:nvPr/>
        </p:nvSpPr>
        <p:spPr>
          <a:xfrm>
            <a:off x="683568" y="2564904"/>
            <a:ext cx="2520280" cy="2520280"/>
          </a:xfrm>
          <a:prstGeom prst="ellips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円/楕円 5"/>
          <p:cNvSpPr/>
          <p:nvPr/>
        </p:nvSpPr>
        <p:spPr>
          <a:xfrm>
            <a:off x="1043608" y="2924944"/>
            <a:ext cx="1800200" cy="1800200"/>
          </a:xfrm>
          <a:prstGeom prst="ellipse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l="50000"/>
          <a:stretch>
            <a:fillRect/>
          </a:stretch>
        </p:blipFill>
        <p:spPr bwMode="auto">
          <a:xfrm>
            <a:off x="7164288" y="1628800"/>
            <a:ext cx="1566863" cy="312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 b="50000"/>
          <a:stretch>
            <a:fillRect/>
          </a:stretch>
        </p:blipFill>
        <p:spPr bwMode="auto">
          <a:xfrm>
            <a:off x="3598515" y="1577281"/>
            <a:ext cx="3133725" cy="1563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</Words>
  <Application>Microsoft Office PowerPoint</Application>
  <PresentationFormat>画面に合わせる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Blank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2011-10-23T03:54:36Z</dcterms:created>
  <dcterms:modified xsi:type="dcterms:W3CDTF">2011-10-23T03:54:41Z</dcterms:modified>
</cp:coreProperties>
</file>