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7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19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251460" y="188595"/>
            <a:ext cx="8641080" cy="6480810"/>
            <a:chOff x="251460" y="188595"/>
            <a:chExt cx="8641080" cy="6480810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251460" y="306895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51460" y="342900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251460" y="378904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251460" y="414909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251460" y="450913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251460" y="486918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251460" y="522922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251460" y="558927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1460" y="594931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251460" y="630936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251460" y="126873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251460" y="162877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251460" y="198882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1460" y="234886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251460" y="270891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51460" y="18859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51460" y="548640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51460" y="908685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5146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1150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97155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33159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69164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205168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241173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77177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313182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349186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385191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21195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457200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493204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529209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565213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01218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637222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6732270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7092315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7439337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799382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8159427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8519472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8879517" y="188595"/>
              <a:ext cx="0" cy="6480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251460" y="6652916"/>
              <a:ext cx="8641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694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4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95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2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50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6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9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5321B-361B-4503-A5B2-1B96C9B62C9F}" type="datetimeFigureOut">
              <a:rPr kumimoji="1" lang="ja-JP" altLang="en-US" smtClean="0"/>
              <a:t>2011/8/31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42BE-A249-46C4-A2AB-0BDFE58A0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0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5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1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2011-08-31T11:32:33Z</dcterms:created>
  <dcterms:modified xsi:type="dcterms:W3CDTF">2011-08-31T11:45:31Z</dcterms:modified>
</cp:coreProperties>
</file>