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21" autoAdjust="0"/>
  </p:normalViewPr>
  <p:slideViewPr>
    <p:cSldViewPr>
      <p:cViewPr>
        <p:scale>
          <a:sx n="120" d="100"/>
          <a:sy n="120" d="100"/>
        </p:scale>
        <p:origin x="594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2010/11/24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 rot="5400000" flipH="1" flipV="1">
            <a:off x="3420269" y="2277269"/>
            <a:ext cx="2159446" cy="1588"/>
          </a:xfrm>
          <a:prstGeom prst="straightConnector1">
            <a:avLst/>
          </a:prstGeom>
          <a:ln w="1270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00532 L 0.01875 -0.00277 L 0.03386 0.00209 L 0.05018 0.01065 L 0.06129 0.01805 C 0.06476 0.02059 0.06858 0.02429 0.07101 0.02661 C 0.07344 0.02892 0.07257 0.02799 0.07552 0.03123 C 0.07848 0.03447 0.0849 0.04095 0.08907 0.04673 C 0.09323 0.05251 0.09792 0.06061 0.10105 0.06616 C 0.10417 0.07171 0.10625 0.07657 0.10799 0.08027 C 0.10973 0.08397 0.11059 0.08675 0.11146 0.08906 L 0.11355 0.09392 L 0.11754 0.10641 L 0.1198 0.11381 L 0.12205 0.12422 L 0.125 0.14435 L 0.12605 0.15892 L 0.12605 0.16771 " pathEditMode="relative" rAng="0" ptsTypes="FAAAaaaaaaFAAAAAA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5 0.16239 L 0.12605 0.18367 L 0.12362 0.20148 L 0.12049 0.21814 L 0.11667 0.23179 C 0.11459 0.23919 0.11337 0.24197 0.11129 0.24729 C 0.10921 0.25261 0.10677 0.25862 0.10452 0.26325 C 0.10226 0.26787 0.10035 0.27111 0.09809 0.27504 C 0.09584 0.27898 0.0941 0.28245 0.09046 0.2873 C 0.08681 0.29216 0.08143 0.2991 0.07622 0.30442 C 0.07101 0.30974 0.06441 0.31553 0.05955 0.31946 L 0.04688 0.32755 L 0.0283 0.33588 L 0.01511 0.33935 L 0.00018 0.3412 " pathEditMode="relative" rAng="0" ptsTypes="FAAAfaaaaaFAAAF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4097 L -0.01459 0.3412 L -0.03247 0.3375 L -0.04966 0.33009 L -0.06216 0.32292 C -0.06667 0.31944 -0.07361 0.31412 -0.0783 0.30995 C -0.08299 0.30579 -0.08733 0.30046 -0.09028 0.29722 C -0.09323 0.29398 -0.09271 0.29537 -0.09601 0.29051 C -0.09931 0.28565 -0.10695 0.27361 -0.11007 0.26829 C -0.1132 0.26296 -0.11302 0.2618 -0.11459 0.25833 C -0.11615 0.25486 -0.11736 0.25393 -0.11945 0.24792 L -0.12726 0.22292 L -0.13125 0.20486 L -0.13334 0.18264 L -0.13368 0.16227 " pathEditMode="relative" rAng="0" ptsTypes="FAAAfaaaaaFAAAF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7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368 0.16227 L -0.13281 0.14653 L -0.13038 0.12639 L -0.1257 0.10833 L -0.12084 0.0919 C -0.11823 0.08542 -0.11441 0.07662 -0.11059 0.06944 C -0.10677 0.06227 -0.10209 0.05463 -0.09809 0.04884 C -0.0941 0.04305 -0.08941 0.03819 -0.08663 0.03495 C -0.08386 0.03171 -0.08334 0.03102 -0.08177 0.02917 C -0.08021 0.02731 -0.08038 0.02731 -0.07709 0.02454 C -0.07379 0.02176 -0.06736 0.0162 -0.06163 0.0125 C -0.05591 0.00879 -0.04983 0.00555 -0.04271 0.00278 C -0.03559 1.48148E-6 -0.02587 -0.00255 -0.01875 -0.00394 C -0.01163 -0.00533 -0.00382 -0.00509 2.5E-6 -0.00533 " pathEditMode="relative" rAng="0" ptsTypes="FAAAfaaaaaaaaF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Yukiko Asano</dc:creator>
  <cp:lastModifiedBy>Yukiko Asano</cp:lastModifiedBy>
  <cp:revision>1</cp:revision>
  <dcterms:created xsi:type="dcterms:W3CDTF">2010-11-24T10:51:24Z</dcterms:created>
  <dcterms:modified xsi:type="dcterms:W3CDTF">2010-11-24T11:20:06Z</dcterms:modified>
</cp:coreProperties>
</file>