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34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03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60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81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5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9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07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99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96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2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68D8-CE5C-4F1F-98FE-7DADB2D05FD8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1D56-BEE2-4342-BFD8-AC48CABE4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42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82236" y="1991637"/>
            <a:ext cx="180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8005589">
            <a:off x="3132347" y="1333659"/>
            <a:ext cx="2455713" cy="2455713"/>
          </a:xfrm>
          <a:prstGeom prst="arc">
            <a:avLst>
              <a:gd name="adj1" fmla="val 1980825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214948">
            <a:off x="3234643" y="1321132"/>
            <a:ext cx="2455713" cy="2455713"/>
          </a:xfrm>
          <a:prstGeom prst="arc">
            <a:avLst>
              <a:gd name="adj1" fmla="val 19227117"/>
              <a:gd name="adj2" fmla="val 210816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45699" y="3594970"/>
            <a:ext cx="87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5cm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28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2014-11-28T10:04:43Z</dcterms:created>
  <dcterms:modified xsi:type="dcterms:W3CDTF">2014-11-28T10:06:25Z</dcterms:modified>
</cp:coreProperties>
</file>